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0" r:id="rId19"/>
    <p:sldId id="293" r:id="rId20"/>
    <p:sldId id="295" r:id="rId21"/>
    <p:sldId id="301" r:id="rId22"/>
    <p:sldId id="304" r:id="rId23"/>
    <p:sldId id="306" r:id="rId24"/>
    <p:sldId id="309" r:id="rId25"/>
    <p:sldId id="308" r:id="rId26"/>
    <p:sldId id="307" r:id="rId27"/>
    <p:sldId id="296" r:id="rId28"/>
    <p:sldId id="294" r:id="rId29"/>
    <p:sldId id="302" r:id="rId30"/>
    <p:sldId id="303" r:id="rId31"/>
    <p:sldId id="300" r:id="rId32"/>
    <p:sldId id="299" r:id="rId33"/>
    <p:sldId id="283" r:id="rId34"/>
    <p:sldId id="273"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9307" autoAdjust="0"/>
  </p:normalViewPr>
  <p:slideViewPr>
    <p:cSldViewPr snapToGrid="0">
      <p:cViewPr varScale="1">
        <p:scale>
          <a:sx n="145" d="100"/>
          <a:sy n="145" d="100"/>
        </p:scale>
        <p:origin x="3216"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416613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OBJ?</a:t>
            </a:r>
          </a:p>
          <a:p>
            <a:r>
              <a:rPr lang="de-DE" dirty="0"/>
              <a:t>-Leicht lesbar: o = </a:t>
            </a:r>
            <a:r>
              <a:rPr lang="de-DE" dirty="0" err="1"/>
              <a:t>Object</a:t>
            </a:r>
            <a:r>
              <a:rPr lang="de-DE" dirty="0"/>
              <a:t>, v = Vertex in Indexreihenfolge,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1860314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57685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9" name="Grafik 8">
            <a:extLst>
              <a:ext uri="{FF2B5EF4-FFF2-40B4-BE49-F238E27FC236}">
                <a16:creationId xmlns:a16="http://schemas.microsoft.com/office/drawing/2014/main" id="{441CDF3C-9775-7073-805B-08B76476BF26}"/>
              </a:ext>
            </a:extLst>
          </p:cNvPr>
          <p:cNvPicPr>
            <a:picLocks noChangeAspect="1"/>
          </p:cNvPicPr>
          <p:nvPr/>
        </p:nvPicPr>
        <p:blipFill rotWithShape="1">
          <a:blip r:embed="rId3">
            <a:extLst>
              <a:ext uri="{28A0092B-C50C-407E-A947-70E740481C1C}">
                <a14:useLocalDpi xmlns:a14="http://schemas.microsoft.com/office/drawing/2010/main" val="0"/>
              </a:ext>
            </a:extLst>
          </a:blip>
          <a:srcRect l="7070" t="2361" r="1690" b="11242"/>
          <a:stretch/>
        </p:blipFill>
        <p:spPr>
          <a:xfrm>
            <a:off x="2629995" y="1010119"/>
            <a:ext cx="7770114" cy="5587854"/>
          </a:xfrm>
          <a:prstGeom prst="rect">
            <a:avLst/>
          </a:prstGeom>
          <a:ln>
            <a:solidFill>
              <a:schemeClr val="tx1"/>
            </a:solidFill>
          </a:ln>
        </p:spPr>
      </p:pic>
      <p:pic>
        <p:nvPicPr>
          <p:cNvPr id="4" name="Grafik 3">
            <a:extLst>
              <a:ext uri="{FF2B5EF4-FFF2-40B4-BE49-F238E27FC236}">
                <a16:creationId xmlns:a16="http://schemas.microsoft.com/office/drawing/2014/main" id="{182392DE-D93D-5DE9-0FFF-EBA2EE110AC3}"/>
              </a:ext>
            </a:extLst>
          </p:cNvPr>
          <p:cNvPicPr>
            <a:picLocks noChangeAspect="1"/>
          </p:cNvPicPr>
          <p:nvPr/>
        </p:nvPicPr>
        <p:blipFill rotWithShape="1">
          <a:blip r:embed="rId4">
            <a:extLst>
              <a:ext uri="{28A0092B-C50C-407E-A947-70E740481C1C}">
                <a14:useLocalDpi xmlns:a14="http://schemas.microsoft.com/office/drawing/2010/main" val="0"/>
              </a:ext>
            </a:extLst>
          </a:blip>
          <a:srcRect t="83700" r="81715"/>
          <a:stretch/>
        </p:blipFill>
        <p:spPr>
          <a:xfrm>
            <a:off x="355488" y="5258739"/>
            <a:ext cx="2089374" cy="1414359"/>
          </a:xfrm>
          <a:prstGeom prst="rect">
            <a:avLst/>
          </a:prstGeom>
        </p:spPr>
      </p:pic>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52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obj</a:t>
            </a:r>
            <a:r>
              <a:rPr lang="de-DE" b="1" dirty="0"/>
              <a:t>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91900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Hier alten code oder </a:t>
            </a:r>
            <a:r>
              <a:rPr lang="de-DE" dirty="0" err="1">
                <a:latin typeface="Calibri" panose="020F0502020204030204" pitchFamily="34" charset="0"/>
                <a:ea typeface="Calibri" panose="020F0502020204030204" pitchFamily="34" charset="0"/>
                <a:cs typeface="Mangal" panose="02040503050203030202" pitchFamily="18" charset="0"/>
              </a:rPr>
              <a:t>pseudocode</a:t>
            </a:r>
            <a:r>
              <a:rPr lang="de-DE" dirty="0">
                <a:latin typeface="Calibri" panose="020F0502020204030204" pitchFamily="34" charset="0"/>
                <a:ea typeface="Calibri" panose="020F0502020204030204" pitchFamily="34" charset="0"/>
                <a:cs typeface="Mangal" panose="02040503050203030202" pitchFamily="18" charset="0"/>
              </a:rPr>
              <a:t> mit Problemen - Anastasia</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Probleme des Algorithmus:</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Weg endgültig kürzeste  </a:t>
            </a:r>
            <a:endParaRPr lang="de-DE"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bearbeitet Domenic noch</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Bild einfügen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Text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54152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ADE81A12-2DC7-DE83-26B1-46EF6DF2339D}"/>
              </a:ext>
            </a:extLst>
          </p:cNvPr>
          <p:cNvPicPr>
            <a:picLocks noChangeAspect="1"/>
          </p:cNvPicPr>
          <p:nvPr/>
        </p:nvPicPr>
        <p:blipFill>
          <a:blip r:embed="rId3"/>
          <a:stretch>
            <a:fillRect/>
          </a:stretch>
        </p:blipFill>
        <p:spPr>
          <a:xfrm>
            <a:off x="2059781" y="1388864"/>
            <a:ext cx="7924800" cy="484822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2890</Words>
  <Application>Microsoft Office PowerPoint</Application>
  <PresentationFormat>Breitbild</PresentationFormat>
  <Paragraphs>1293</Paragraphs>
  <Slides>34</Slides>
  <Notes>24</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34</vt:i4>
      </vt:variant>
    </vt:vector>
  </HeadingPairs>
  <TitlesOfParts>
    <vt:vector size="43"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25</cp:revision>
  <dcterms:created xsi:type="dcterms:W3CDTF">2022-11-08T10:25:19Z</dcterms:created>
  <dcterms:modified xsi:type="dcterms:W3CDTF">2023-01-12T10:15:46Z</dcterms:modified>
</cp:coreProperties>
</file>